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9E3965E-AC41-4711-9D10-E25ABB132D86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90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645152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F5DC8C3-BA5F-4EED-BB9A-A14272BD82A1}"/>
              </a:ext>
            </a:extLst>
          </p:cNvPr>
          <p:cNvCxnSpPr/>
          <p:nvPr/>
        </p:nvCxnSpPr>
        <p:spPr>
          <a:xfrm>
            <a:off x="1207658" y="4474741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5CCF1-92C0-4AF3-BFAF-492163191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4DA70-C731-4C70-880D-CCD4705E623C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A78A9-3DFF-4937-A9F2-5D8CF495F3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AEB271-5CC0-4759-BC6E-8BE53AB22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7978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5506EE-1026-4F35-9ACC-BD05BE0F9B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2A279-0833-481D-8C56-F67FD0AC6C50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696E5F-8D95-4450-AE52-5438E6EDE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9B2253-74CC-409E-BEB0-F8EFCFCB56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790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E1B68A5B-D9FA-424B-A4EB-30E7223836B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33D6B0-F070-45C4-A472-19F432BE3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7DA83-5663-4C9C-B9AA-0B40A3DAFF81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75399F-DAB2-410D-967F-ED17E6F79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F762A46F-6BE5-4D12-9412-5CA7672EA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6633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54D8B55-9EA8-4B81-8E84-9B93B0A275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1D723-8F53-4F53-90B0-1982A396982E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2CA021-2578-47CB-822C-BDDFF7223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4AAB51D-4141-4682-9375-DAFD5FB9DD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2019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585C21A-8B93-4657-B5DF-7EAEAD3BE127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90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663440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459DE2C1-4C52-40A3-8959-27B2C1BEBFF6}"/>
              </a:ext>
            </a:extLst>
          </p:cNvPr>
          <p:cNvCxnSpPr/>
          <p:nvPr/>
        </p:nvCxnSpPr>
        <p:spPr>
          <a:xfrm>
            <a:off x="1207658" y="4485132"/>
            <a:ext cx="987552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AF2E137-EC28-48F8-9198-1F02539029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9AF7-7BEB-44E4-9852-375E34362B5B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9422CD-6F62-4DD6-89EF-07A60B42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9C6AFF8-42B4-4D05-969B-9F5FB3355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7278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2120900"/>
            <a:ext cx="4639736" cy="374819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15944" y="2120900"/>
            <a:ext cx="4639736" cy="37481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782D47D-B0DC-4C40-BCC6-BBBA32584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C38D-0552-4C82-B593-E6124DFADBE2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4690D34E-7EBD-44B2-83CA-4C126A18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AC511A1-9BBD-42DE-92FB-2AF44F8E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760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958274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15944" y="2057400"/>
            <a:ext cx="4639736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15944" y="2958273"/>
            <a:ext cx="4639736" cy="29108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F8A515-AA94-45D1-9223-5C2272618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DF0F1C-5577-4ACB-BB62-DF8F3C494C7E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D052F5BC-98E0-4D60-AD67-9547738B7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38552DC-952E-41EA-AAAF-C2187523C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664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92073F-158F-44A3-8913-917AFFC1B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5B394-D9F9-4F0C-B15D-605F45CB9E9F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ED72207-24CA-42B7-A975-2F8E41CBA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01080F2-251A-4B88-9A62-16F46D724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929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8E9C91B-7EAD-4562-AB0E-DFB9663AECE3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E9223F-721F-47BF-9FD5-0F8D12FF0D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67345-2558-425A-8533-9BFDBCE15005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915714-6BBA-4593-8591-4E26F7D58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06F857-D2E1-44DD-ABDD-EBB739645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886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6D90D66-BCB9-4229-A829-628874352AC0}"/>
              </a:ext>
            </a:extLst>
          </p:cNvPr>
          <p:cNvSpPr/>
          <p:nvPr/>
        </p:nvSpPr>
        <p:spPr>
          <a:xfrm>
            <a:off x="16" y="0"/>
            <a:ext cx="4654296" cy="68580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466" y="786383"/>
            <a:ext cx="3517567" cy="2093975"/>
          </a:xfrm>
        </p:spPr>
        <p:txBody>
          <a:bodyPr anchor="b">
            <a:normAutofit/>
          </a:bodyPr>
          <a:lstStyle>
            <a:lvl1pPr>
              <a:lnSpc>
                <a:spcPct val="90000"/>
              </a:lnSpc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58984" y="812799"/>
            <a:ext cx="5928344" cy="52947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465" y="3043050"/>
            <a:ext cx="3517567" cy="3064505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3464" y="6446520"/>
            <a:ext cx="3517568" cy="365125"/>
          </a:xfrm>
        </p:spPr>
        <p:txBody>
          <a:bodyPr/>
          <a:lstStyle>
            <a:lvl1pPr algn="l">
              <a:defRPr/>
            </a:lvl1pPr>
          </a:lstStyle>
          <a:p>
            <a:fld id="{92BEA474-078D-4E9B-9B14-09A87B19DC46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458983" y="6446520"/>
            <a:ext cx="5334019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98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A134939-39C0-4522-A125-A13DFDA66490}"/>
              </a:ext>
            </a:extLst>
          </p:cNvPr>
          <p:cNvSpPr/>
          <p:nvPr/>
        </p:nvSpPr>
        <p:spPr>
          <a:xfrm>
            <a:off x="0" y="4578350"/>
            <a:ext cx="12188825" cy="227965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578350"/>
          </a:xfrm>
          <a:solidFill>
            <a:schemeClr val="bg1">
              <a:lumMod val="85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79" y="4799362"/>
            <a:ext cx="10113645" cy="743682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715000"/>
            <a:ext cx="10113264" cy="60960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07D986-8816-4272-A432-0437A28A9828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97279" y="6446838"/>
            <a:ext cx="6818262" cy="365125"/>
          </a:xfrm>
        </p:spPr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298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16A0E3C-60E6-4F39-BC55-5F7C224E1F7C}"/>
              </a:ext>
            </a:extLst>
          </p:cNvPr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2108201"/>
            <a:ext cx="10058400" cy="3760891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18426" y="6446838"/>
            <a:ext cx="2584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>
                <a:solidFill>
                  <a:srgbClr val="FFFFFF"/>
                </a:solidFill>
              </a:defRPr>
            </a:lvl1pPr>
          </a:lstStyle>
          <a:p>
            <a:fld id="{62D6E202-B606-4609-B914-27C9371A1F6D}" type="datetime1">
              <a:rPr lang="en-US" smtClean="0"/>
              <a:t>11/25/2019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7279" y="6446838"/>
            <a:ext cx="68182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93582" y="6446838"/>
            <a:ext cx="7800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rgbClr val="FFFFFF"/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5025DAC-8B93-4160-B017-3A274A5828C0}"/>
              </a:ext>
            </a:extLst>
          </p:cNvPr>
          <p:cNvCxnSpPr/>
          <p:nvPr/>
        </p:nvCxnSpPr>
        <p:spPr>
          <a:xfrm>
            <a:off x="1193532" y="1897380"/>
            <a:ext cx="9966960" cy="0"/>
          </a:xfrm>
          <a:prstGeom prst="line">
            <a:avLst/>
          </a:prstGeom>
          <a:ln w="127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5590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9" r:id="rId5"/>
    <p:sldLayoutId id="2147483733" r:id="rId6"/>
    <p:sldLayoutId id="2147483734" r:id="rId7"/>
    <p:sldLayoutId id="2147483735" r:id="rId8"/>
    <p:sldLayoutId id="2147483738" r:id="rId9"/>
    <p:sldLayoutId id="2147483736" r:id="rId10"/>
    <p:sldLayoutId id="2147483737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2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12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100000"/>
        </a:lnSpc>
        <a:spcBef>
          <a:spcPts val="200"/>
        </a:spcBef>
        <a:spcAft>
          <a:spcPts val="400"/>
        </a:spcAft>
        <a:buClrTx/>
        <a:buFont typeface="Calibri" pitchFamily="34" charset="0"/>
        <a:buChar char="◦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jupyter.org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netninja.co.uk/" TargetMode="External"/><Relationship Id="rId2" Type="http://schemas.openxmlformats.org/officeDocument/2006/relationships/hyperlink" Target="https://reactjs.org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redux.js.org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getbootstrap.com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nodejs.org/en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xpressjs.co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git-scm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firebase.goog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ABADB017-49A5-46D0-88CC-C341459BC3F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7319A1DD-F557-4EC6-8A8C-F7617B4CD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3118982"/>
            <a:ext cx="7537704" cy="24626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012D0B56-F0CC-4405-9E3B-D8215FBC05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85517" y="3331444"/>
            <a:ext cx="6470692" cy="1229306"/>
          </a:xfrm>
        </p:spPr>
        <p:txBody>
          <a:bodyPr>
            <a:normAutofit/>
          </a:bodyPr>
          <a:lstStyle/>
          <a:p>
            <a:r>
              <a:rPr lang="sk-SK" sz="5400" dirty="0">
                <a:solidFill>
                  <a:schemeClr val="tx1"/>
                </a:solidFill>
              </a:rPr>
              <a:t>Zdroje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01434C1-99F6-43C6-BB81-9FD3B12A3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85516" y="4735799"/>
            <a:ext cx="6470693" cy="605256"/>
          </a:xfrm>
        </p:spPr>
        <p:txBody>
          <a:bodyPr>
            <a:normAutofit/>
          </a:bodyPr>
          <a:lstStyle/>
          <a:p>
            <a:r>
              <a:rPr lang="sk-SK" dirty="0"/>
              <a:t>Nikolaj Kniha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D28A9C89-B313-458F-9C85-515930A51A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0211" y="4641183"/>
            <a:ext cx="6309360" cy="0"/>
          </a:xfrm>
          <a:prstGeom prst="line">
            <a:avLst/>
          </a:prstGeom>
          <a:ln w="19050">
            <a:solidFill>
              <a:schemeClr val="accent1">
                <a:alpha val="9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>
            <a:extLst>
              <a:ext uri="{FF2B5EF4-FFF2-40B4-BE49-F238E27FC236}">
                <a16:creationId xmlns:a16="http://schemas.microsoft.com/office/drawing/2014/main" id="{D50218C5-E017-43D2-8345-FD9FBF0C99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62626">
              <a:alpha val="9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008601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2D0F8B-8375-4B99-B48F-3627C2001E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err="1"/>
              <a:t>Jupyter</a:t>
            </a:r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B44166D-DCEB-4AD6-B26D-507192865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- I</a:t>
            </a:r>
            <a:r>
              <a:rPr lang="en-US" sz="2400" dirty="0" err="1"/>
              <a:t>nteractive</a:t>
            </a:r>
            <a:r>
              <a:rPr lang="en-US" sz="2400" dirty="0"/>
              <a:t> computing environment and Python </a:t>
            </a:r>
            <a:r>
              <a:rPr lang="sk-SK" sz="2400" dirty="0"/>
              <a:t>web server</a:t>
            </a:r>
            <a:r>
              <a:rPr lang="en-US" sz="2400" dirty="0"/>
              <a:t>, providing a browser-based </a:t>
            </a:r>
            <a:r>
              <a:rPr lang="sk-SK" sz="2400" dirty="0"/>
              <a:t>UI</a:t>
            </a:r>
          </a:p>
          <a:p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>
                <a:hlinkClick r:id="rId2"/>
              </a:rPr>
              <a:t>https://jupyter.org/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8477787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5E3AC-8410-4C84-8432-38DE529AB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91572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sk-SK" sz="4800" b="1" dirty="0"/>
              <a:t>Ďakujem za pozornosť</a:t>
            </a:r>
          </a:p>
        </p:txBody>
      </p:sp>
    </p:spTree>
    <p:extLst>
      <p:ext uri="{BB962C8B-B14F-4D97-AF65-F5344CB8AC3E}">
        <p14:creationId xmlns:p14="http://schemas.microsoft.com/office/powerpoint/2010/main" val="3087989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CCD1F-2FCD-4800-B5E0-C547857800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485192"/>
            <a:ext cx="10058400" cy="1156995"/>
          </a:xfrm>
        </p:spPr>
        <p:txBody>
          <a:bodyPr>
            <a:normAutofit/>
          </a:bodyPr>
          <a:lstStyle/>
          <a:p>
            <a:r>
              <a:rPr lang="sk-SK" sz="4800" b="1" dirty="0"/>
              <a:t>Obsah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E75C80E-77D9-48D6-8667-9EF7B0C5E0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34073"/>
            <a:ext cx="10058400" cy="3835019"/>
          </a:xfrm>
        </p:spPr>
        <p:txBody>
          <a:bodyPr>
            <a:normAutofit lnSpcReduction="10000"/>
          </a:bodyPr>
          <a:lstStyle/>
          <a:p>
            <a:r>
              <a:rPr lang="sk-SK" dirty="0"/>
              <a:t>- </a:t>
            </a:r>
            <a:r>
              <a:rPr lang="sk-SK" dirty="0" err="1"/>
              <a:t>React</a:t>
            </a:r>
            <a:endParaRPr lang="sk-SK" dirty="0"/>
          </a:p>
          <a:p>
            <a:r>
              <a:rPr lang="sk-SK" dirty="0"/>
              <a:t>- </a:t>
            </a:r>
            <a:r>
              <a:rPr lang="sk-SK" dirty="0" err="1"/>
              <a:t>React-Redux</a:t>
            </a:r>
            <a:endParaRPr lang="sk-SK" dirty="0"/>
          </a:p>
          <a:p>
            <a:r>
              <a:rPr lang="sk-SK" dirty="0"/>
              <a:t>- </a:t>
            </a:r>
            <a:r>
              <a:rPr lang="sk-SK" dirty="0" err="1"/>
              <a:t>Bootstrap</a:t>
            </a:r>
            <a:endParaRPr lang="sk-SK" dirty="0"/>
          </a:p>
          <a:p>
            <a:r>
              <a:rPr lang="sk-SK" dirty="0"/>
              <a:t>- Node.js</a:t>
            </a:r>
          </a:p>
          <a:p>
            <a:r>
              <a:rPr lang="sk-SK" dirty="0"/>
              <a:t>- Express.js</a:t>
            </a:r>
          </a:p>
          <a:p>
            <a:r>
              <a:rPr lang="sk-SK" dirty="0"/>
              <a:t>- Git</a:t>
            </a:r>
          </a:p>
          <a:p>
            <a:r>
              <a:rPr lang="sk-SK" dirty="0"/>
              <a:t>- </a:t>
            </a:r>
            <a:r>
              <a:rPr lang="sk-SK" dirty="0" err="1"/>
              <a:t>Firebase</a:t>
            </a:r>
            <a:endParaRPr lang="sk-SK" dirty="0"/>
          </a:p>
          <a:p>
            <a:r>
              <a:rPr lang="sk-SK" dirty="0"/>
              <a:t>- </a:t>
            </a:r>
            <a:r>
              <a:rPr lang="sk-SK" dirty="0" err="1"/>
              <a:t>Jupyter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130337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BBBE88-D30C-4347-828C-9C5F04CEB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err="1"/>
              <a:t>React</a:t>
            </a:r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65530D1-EACA-4022-8966-7FA81797BC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/>
              <a:t>- </a:t>
            </a:r>
            <a:r>
              <a:rPr lang="en-US" sz="2400" dirty="0"/>
              <a:t>A JavaScript library for building user interfaces</a:t>
            </a: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pPr marL="0" indent="0">
              <a:buNone/>
            </a:pPr>
            <a:r>
              <a:rPr lang="sk-SK" sz="2400" dirty="0"/>
              <a:t>- </a:t>
            </a:r>
            <a:r>
              <a:rPr lang="sk-SK" sz="2400" dirty="0">
                <a:hlinkClick r:id="rId2"/>
              </a:rPr>
              <a:t>https://reactjs.org/</a:t>
            </a:r>
            <a:endParaRPr lang="sk-SK" sz="2400" dirty="0"/>
          </a:p>
          <a:p>
            <a:pPr marL="0" indent="0">
              <a:buNone/>
            </a:pPr>
            <a:r>
              <a:rPr lang="sk-SK" sz="2400" dirty="0"/>
              <a:t>- </a:t>
            </a:r>
            <a:r>
              <a:rPr lang="sk-SK" sz="2400" u="sng" dirty="0">
                <a:hlinkClick r:id="rId3"/>
              </a:rPr>
              <a:t>https://www.thenetninja.co.uk/</a:t>
            </a:r>
            <a:endParaRPr lang="sk-SK" sz="2400" dirty="0"/>
          </a:p>
          <a:p>
            <a:pPr marL="0" indent="0">
              <a:buNone/>
            </a:pP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33429960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1904FD-4E3F-4A54-8437-4A431AF5E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err="1"/>
              <a:t>Redux</a:t>
            </a:r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446C034-E751-4863-A6D9-FB90E98E8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- </a:t>
            </a:r>
            <a:r>
              <a:rPr lang="en-US" sz="2400" dirty="0"/>
              <a:t>A predictable state container for JavaScript apps.</a:t>
            </a:r>
            <a:endParaRPr lang="sk-SK" sz="2400" dirty="0"/>
          </a:p>
          <a:p>
            <a:pPr marL="0" indent="0">
              <a:buNone/>
            </a:pPr>
            <a:endParaRPr lang="en-US" sz="2400" dirty="0"/>
          </a:p>
          <a:p>
            <a:r>
              <a:rPr lang="sk-SK" sz="2400" dirty="0">
                <a:hlinkClick r:id="rId2"/>
              </a:rPr>
              <a:t>- https://redux.js.org/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689537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0CBD38-1DBD-4FFC-9F25-F563FE671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err="1"/>
              <a:t>Bootstrap</a:t>
            </a:r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67954BC-81AF-46D4-A13B-6A70EEFA5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- O</a:t>
            </a:r>
            <a:r>
              <a:rPr lang="en-US" sz="2400" dirty="0"/>
              <a:t>pen source toolkit for developing with HTML, CSS, and JS.</a:t>
            </a: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>
                <a:hlinkClick r:id="rId2"/>
              </a:rPr>
              <a:t>https://getbootstrap.com/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788098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4052A4-6B9D-4D56-9D46-9173890FC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800" b="1" dirty="0"/>
              <a:t>Node</a:t>
            </a:r>
            <a:r>
              <a:rPr lang="sk-SK" b="1" dirty="0"/>
              <a:t>.js</a:t>
            </a:r>
            <a:endParaRPr lang="sk-SK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698F9B31-8136-4FFC-A32F-C4977A639A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 err="1"/>
              <a:t>Asynchronous</a:t>
            </a:r>
            <a:r>
              <a:rPr lang="sk-SK" sz="2400" dirty="0"/>
              <a:t> event-</a:t>
            </a:r>
            <a:r>
              <a:rPr lang="sk-SK" sz="2400" dirty="0" err="1"/>
              <a:t>driven</a:t>
            </a:r>
            <a:r>
              <a:rPr lang="sk-SK" sz="2400" dirty="0"/>
              <a:t> JavaScript </a:t>
            </a:r>
            <a:r>
              <a:rPr lang="sk-SK" sz="2400" dirty="0" err="1"/>
              <a:t>runtime</a:t>
            </a:r>
            <a:r>
              <a:rPr lang="sk-SK" sz="2400" dirty="0"/>
              <a:t> </a:t>
            </a:r>
            <a:r>
              <a:rPr lang="en-US" sz="2400" dirty="0"/>
              <a:t>designed to build scalable network applications</a:t>
            </a: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>
                <a:hlinkClick r:id="rId2"/>
              </a:rPr>
              <a:t>https://nodejs.org/en/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881619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A62078-905A-4645-9325-C79BE6790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/>
              <a:t>Express.js</a:t>
            </a:r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C80FA299-821E-4260-823D-E655A94025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- </a:t>
            </a:r>
            <a:r>
              <a:rPr lang="en-US" sz="2400" dirty="0"/>
              <a:t>Fast, unopinionated, minimalist web framework for </a:t>
            </a:r>
            <a:r>
              <a:rPr lang="sk-SK" sz="2400" dirty="0"/>
              <a:t>Node.js</a:t>
            </a:r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- </a:t>
            </a:r>
            <a:r>
              <a:rPr lang="sk-SK" sz="2400" u="sng" dirty="0">
                <a:hlinkClick r:id="rId2"/>
              </a:rPr>
              <a:t>https://expressjs.com/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5990688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E643CB-C41C-489A-8C73-F3A75739F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/>
              <a:t>Git</a:t>
            </a:r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FC566DD-D590-4592-B6C9-1BA98DB3E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 err="1"/>
              <a:t>Open</a:t>
            </a:r>
            <a:r>
              <a:rPr lang="sk-SK" sz="2400" dirty="0"/>
              <a:t> </a:t>
            </a:r>
            <a:r>
              <a:rPr lang="sk-SK" sz="2400" dirty="0" err="1"/>
              <a:t>source</a:t>
            </a:r>
            <a:r>
              <a:rPr lang="sk-SK" sz="2400" dirty="0"/>
              <a:t> </a:t>
            </a:r>
            <a:r>
              <a:rPr lang="en-US" sz="2400" dirty="0"/>
              <a:t>distributed version control system</a:t>
            </a:r>
            <a:endParaRPr lang="sk-SK" sz="2400" dirty="0"/>
          </a:p>
          <a:p>
            <a:pPr marL="0" indent="0">
              <a:buNone/>
            </a:pPr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>
                <a:hlinkClick r:id="rId2"/>
              </a:rPr>
              <a:t>https://git-scm.com/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12385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E76221-0F0A-435E-BD95-CF554F08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800" b="1" dirty="0" err="1"/>
              <a:t>Firebase</a:t>
            </a:r>
            <a:endParaRPr lang="sk-SK" sz="48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CCB47CE-7ECA-45AD-9959-EB98C8D0E5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sk-SK" sz="2400" dirty="0"/>
          </a:p>
          <a:p>
            <a:r>
              <a:rPr lang="sk-SK" sz="2400" dirty="0"/>
              <a:t>- Mobile</a:t>
            </a:r>
            <a:r>
              <a:rPr lang="en-US" sz="2400" dirty="0"/>
              <a:t> and </a:t>
            </a:r>
            <a:r>
              <a:rPr lang="sk-SK" sz="2400" dirty="0"/>
              <a:t>web </a:t>
            </a:r>
            <a:r>
              <a:rPr lang="sk-SK" sz="2400" dirty="0" err="1"/>
              <a:t>application</a:t>
            </a:r>
            <a:r>
              <a:rPr lang="sk-SK" sz="2400" dirty="0"/>
              <a:t> </a:t>
            </a:r>
            <a:r>
              <a:rPr lang="en-US" sz="2400" dirty="0"/>
              <a:t>development platform</a:t>
            </a:r>
            <a:endParaRPr lang="sk-SK" sz="2400" dirty="0"/>
          </a:p>
          <a:p>
            <a:endParaRPr lang="sk-SK" sz="2400" dirty="0"/>
          </a:p>
          <a:p>
            <a:r>
              <a:rPr lang="sk-SK" sz="2400" dirty="0"/>
              <a:t>- </a:t>
            </a:r>
            <a:r>
              <a:rPr lang="sk-SK" sz="2400" dirty="0">
                <a:hlinkClick r:id="rId2"/>
              </a:rPr>
              <a:t>https://firebase.google.com/</a:t>
            </a:r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2232042467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VTI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Arial Nova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 Nova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VTI" id="{ABE3C30C-0FC0-4450-828E-52DE70F1BCCB}" vid="{A6E2497D-935A-4CFD-B9FD-6DCB15FA68B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195</Words>
  <Application>Microsoft Office PowerPoint</Application>
  <PresentationFormat>Širokouhlá</PresentationFormat>
  <Paragraphs>53</Paragraphs>
  <Slides>11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3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5" baseType="lpstr">
      <vt:lpstr>Arial Nova</vt:lpstr>
      <vt:lpstr>Arial Nova Light</vt:lpstr>
      <vt:lpstr>Calibri</vt:lpstr>
      <vt:lpstr>RetrospectVTI</vt:lpstr>
      <vt:lpstr>Zdroje</vt:lpstr>
      <vt:lpstr>Obsah</vt:lpstr>
      <vt:lpstr>React</vt:lpstr>
      <vt:lpstr>Redux</vt:lpstr>
      <vt:lpstr>Bootstrap</vt:lpstr>
      <vt:lpstr>Node.js</vt:lpstr>
      <vt:lpstr>Express.js</vt:lpstr>
      <vt:lpstr>Git</vt:lpstr>
      <vt:lpstr>Firebase</vt:lpstr>
      <vt:lpstr>Jupyter</vt:lpstr>
      <vt:lpstr>Ďakujem za pozornosť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Zdroje</dc:title>
  <dc:creator>Kniha Nikolaj</dc:creator>
  <cp:lastModifiedBy>Kniha Nikolaj</cp:lastModifiedBy>
  <cp:revision>8</cp:revision>
  <dcterms:created xsi:type="dcterms:W3CDTF">2019-11-25T16:44:25Z</dcterms:created>
  <dcterms:modified xsi:type="dcterms:W3CDTF">2019-11-25T17:25:30Z</dcterms:modified>
</cp:coreProperties>
</file>